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</p:embeddedFont>
    <p:embeddedFont>
      <p:font typeface="Roboto Slab" panose="020F0502020204030204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0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gh0st-spritx/cse115-tictactoe" TargetMode="External"/><Relationship Id="rId4" Type="http://schemas.openxmlformats.org/officeDocument/2006/relationships/hyperlink" Target="http://README.m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89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Console Tic-Tac-Toe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8455"/>
            <a:ext cx="498002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CSE 115 Term Project | Group 02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9390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44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Lead Dev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3479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Soumik Halder (2531413042)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69390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544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Board &amp; Display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03479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Mostafia Al Jannati (2532532642)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69390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544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Player Input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03479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Shreyosi Mohanta (2532176042)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851321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70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Game Logic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19220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Md. Kaif Khan (2532389642)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851321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570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19220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Sarah Tabassum (2531479042)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793790" y="681025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179"/>
            <a:ext cx="6777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55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effectively demonstrates our mastery of fundamental C concepts, modular design, and robust programming practices.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16543"/>
            <a:ext cx="13042821" cy="1367909"/>
          </a:xfrm>
          <a:prstGeom prst="roundRect">
            <a:avLst>
              <a:gd name="adj" fmla="val 10695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816543"/>
            <a:ext cx="121920" cy="13679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073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Takeaway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564255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Proficient application of C arrays, pointers, string manipulation, and a well-structured modular architecture.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60094"/>
            <a:ext cx="113348" cy="1133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33951" y="4439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Single Player AI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133951" y="4930021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challenging AI opponent using algorithms like Minimax.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560094"/>
            <a:ext cx="113348" cy="1133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576054" y="4439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GUI Implementation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576054" y="4930021"/>
            <a:ext cx="38184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Transition to a graphical user interface for enhanced visual appeal and interaction.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4560094"/>
            <a:ext cx="113348" cy="11334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018157" y="4439603"/>
            <a:ext cx="2909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Persistent Scoreboard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018157" y="4930021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File I/O to save and display game records and player statistics.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635889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18" name="Text 12"/>
          <p:cNvSpPr/>
          <p:nvPr/>
        </p:nvSpPr>
        <p:spPr>
          <a:xfrm>
            <a:off x="793790" y="726602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990" y="727591"/>
            <a:ext cx="5125641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Objective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990" y="1675805"/>
            <a:ext cx="7708821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mission was to engineer a robust, console-based multiplayer Tic-Tac-Toe game engine using the C programming language. We focused on creating a seamless and engaging user experience while adhering to best practices in software development.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785" y="2896791"/>
            <a:ext cx="307538" cy="3075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70263" y="2890480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Stability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70263" y="3333869"/>
            <a:ext cx="704254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 crashes via robust input handling and comprehensive error management.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785" y="4406265"/>
            <a:ext cx="307538" cy="3075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70263" y="4399955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Modularity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6870263" y="4843343"/>
            <a:ext cx="704254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separation of concerns, ensuring distinct logic for game rules and user interface.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785" y="5915739"/>
            <a:ext cx="307538" cy="3075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70263" y="5909429"/>
            <a:ext cx="256389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Seamless Experience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870263" y="6352818"/>
            <a:ext cx="704254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intuitive user loop with integrated Instant Replay capabilities for enhanced engagement.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203990" y="7239476"/>
            <a:ext cx="770882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9708" y="416957"/>
            <a:ext cx="4338757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Modular Design Strategy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19708" y="1103590"/>
            <a:ext cx="8104584" cy="47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ensure maintainability and prevent "spaghetti code," we rigorously split the project into distinct, logical modules. This approach promotes clear responsibilities and simplifies future enhancements.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19708" y="1968341"/>
            <a:ext cx="8104584" cy="1093470"/>
          </a:xfrm>
          <a:prstGeom prst="roundRect">
            <a:avLst>
              <a:gd name="adj" fmla="val 6690"/>
            </a:avLst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08" y="1953101"/>
            <a:ext cx="8104584" cy="6096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294" y="1745694"/>
            <a:ext cx="445413" cy="4454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82882" y="1857018"/>
            <a:ext cx="1781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83419" y="2339578"/>
            <a:ext cx="185630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main.c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83419" y="2660571"/>
            <a:ext cx="7777163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application's entry point and primary game loop controller.</a:t>
            </a:r>
            <a:endParaRPr lang="en-US" sz="1150" dirty="0"/>
          </a:p>
        </p:txBody>
      </p:sp>
      <p:sp>
        <p:nvSpPr>
          <p:cNvPr id="11" name="Shape 6"/>
          <p:cNvSpPr/>
          <p:nvPr/>
        </p:nvSpPr>
        <p:spPr>
          <a:xfrm>
            <a:off x="519708" y="3432929"/>
            <a:ext cx="8104584" cy="1093470"/>
          </a:xfrm>
          <a:prstGeom prst="roundRect">
            <a:avLst>
              <a:gd name="adj" fmla="val 6690"/>
            </a:avLst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08" y="3417689"/>
            <a:ext cx="8104584" cy="6096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294" y="3210282"/>
            <a:ext cx="445413" cy="4454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482882" y="3321606"/>
            <a:ext cx="1781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683419" y="3804166"/>
            <a:ext cx="185630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board.c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83419" y="4125158"/>
            <a:ext cx="7777163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Responsible for rendering and managing the 3x3 grid interface.</a:t>
            </a:r>
            <a:endParaRPr lang="en-US" sz="1150" dirty="0"/>
          </a:p>
        </p:txBody>
      </p:sp>
      <p:sp>
        <p:nvSpPr>
          <p:cNvPr id="17" name="Shape 10"/>
          <p:cNvSpPr/>
          <p:nvPr/>
        </p:nvSpPr>
        <p:spPr>
          <a:xfrm>
            <a:off x="519708" y="4897517"/>
            <a:ext cx="8104584" cy="1093470"/>
          </a:xfrm>
          <a:prstGeom prst="roundRect">
            <a:avLst>
              <a:gd name="adj" fmla="val 6690"/>
            </a:avLst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08" y="4882277"/>
            <a:ext cx="8104584" cy="6096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294" y="4674870"/>
            <a:ext cx="445413" cy="44541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482882" y="4786193"/>
            <a:ext cx="1781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400" dirty="0"/>
          </a:p>
        </p:txBody>
      </p:sp>
      <p:sp>
        <p:nvSpPr>
          <p:cNvPr id="21" name="Text 12"/>
          <p:cNvSpPr/>
          <p:nvPr/>
        </p:nvSpPr>
        <p:spPr>
          <a:xfrm>
            <a:off x="683419" y="5268754"/>
            <a:ext cx="185630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input.c</a:t>
            </a:r>
            <a:endParaRPr lang="en-US" sz="1450" dirty="0"/>
          </a:p>
        </p:txBody>
      </p:sp>
      <p:sp>
        <p:nvSpPr>
          <p:cNvPr id="22" name="Text 13"/>
          <p:cNvSpPr/>
          <p:nvPr/>
        </p:nvSpPr>
        <p:spPr>
          <a:xfrm>
            <a:off x="683419" y="5589746"/>
            <a:ext cx="7777163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to sanitizing user data and processing player commands.</a:t>
            </a:r>
            <a:endParaRPr lang="en-US" sz="1150" dirty="0"/>
          </a:p>
        </p:txBody>
      </p:sp>
      <p:sp>
        <p:nvSpPr>
          <p:cNvPr id="23" name="Shape 14"/>
          <p:cNvSpPr/>
          <p:nvPr/>
        </p:nvSpPr>
        <p:spPr>
          <a:xfrm>
            <a:off x="519708" y="6362105"/>
            <a:ext cx="8104584" cy="1093470"/>
          </a:xfrm>
          <a:prstGeom prst="roundRect">
            <a:avLst>
              <a:gd name="adj" fmla="val 6690"/>
            </a:avLst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08" y="6346865"/>
            <a:ext cx="8104584" cy="60960"/>
          </a:xfrm>
          <a:prstGeom prst="rect">
            <a:avLst/>
          </a:prstGeom>
        </p:spPr>
      </p:pic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294" y="6139458"/>
            <a:ext cx="445413" cy="445413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4482882" y="6250781"/>
            <a:ext cx="1781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400" dirty="0"/>
          </a:p>
        </p:txBody>
      </p:sp>
      <p:sp>
        <p:nvSpPr>
          <p:cNvPr id="27" name="Text 16"/>
          <p:cNvSpPr/>
          <p:nvPr/>
        </p:nvSpPr>
        <p:spPr>
          <a:xfrm>
            <a:off x="683419" y="6733342"/>
            <a:ext cx="185630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game_logic.c</a:t>
            </a:r>
            <a:endParaRPr lang="en-US" sz="1450" dirty="0"/>
          </a:p>
        </p:txBody>
      </p:sp>
      <p:sp>
        <p:nvSpPr>
          <p:cNvPr id="28" name="Text 17"/>
          <p:cNvSpPr/>
          <p:nvPr/>
        </p:nvSpPr>
        <p:spPr>
          <a:xfrm>
            <a:off x="683419" y="7054334"/>
            <a:ext cx="7777163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Encapsulates the core rule engine and win/draw detection algorithms.</a:t>
            </a:r>
            <a:endParaRPr lang="en-US" sz="1150" dirty="0"/>
          </a:p>
        </p:txBody>
      </p:sp>
      <p:sp>
        <p:nvSpPr>
          <p:cNvPr id="29" name="Text 18"/>
          <p:cNvSpPr/>
          <p:nvPr/>
        </p:nvSpPr>
        <p:spPr>
          <a:xfrm>
            <a:off x="519708" y="7622619"/>
            <a:ext cx="8104584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639" y="427077"/>
            <a:ext cx="3883343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Visualizing the Grid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639" y="1223129"/>
            <a:ext cx="1354312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Board &amp; Display Module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crucial for player interaction. It dynamically renders the game state, ensuring players always see an up-to-date and intuitive representation of the board.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39" y="1821061"/>
            <a:ext cx="6582132" cy="65821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2248" y="1801654"/>
            <a:ext cx="194167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Logic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12248" y="2199561"/>
            <a:ext cx="6582132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a </a:t>
            </a: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3x3 2D Character Array (char board[3][3])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store game state.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2248" y="2510076"/>
            <a:ext cx="6582132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printBoard()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 redraws the grid after every move, updating cell states (X, O, or Empty).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2248" y="3069193"/>
            <a:ext cx="658213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Empty cells display numbers (1-9) for clear user guidance during selection.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43639" y="8752523"/>
            <a:ext cx="13543121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936" y="493276"/>
            <a:ext cx="4686181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UX &amp; Error Prevention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7936" y="1125498"/>
            <a:ext cx="269117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Player Input Module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7936" y="1730931"/>
            <a:ext cx="1337452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common challenge in C console applications is handling invalid user input without crashing. Our </a:t>
            </a: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Module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provides a robust solution, enhancing both user experience and program stability.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7936" y="2686169"/>
            <a:ext cx="22425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97017" y="3168372"/>
            <a:ext cx="758047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scanf()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functions often lead to program crashes when a user mistakenly types text into an integer input field.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7936" y="3168372"/>
            <a:ext cx="22860" cy="581739"/>
          </a:xfrm>
          <a:prstGeom prst="rect">
            <a:avLst/>
          </a:prstGeom>
          <a:solidFill>
            <a:srgbClr val="3257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27936" y="3951923"/>
            <a:ext cx="22425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7936" y="4411623"/>
            <a:ext cx="7849553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getUserInput()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 prioritizes safety. It reads all data as a </a:t>
            </a:r>
            <a:r>
              <a:rPr lang="en-US" sz="1400" i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string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first, then carefully parses commands: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27936" y="5154811"/>
            <a:ext cx="784955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'r'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Restart Game (Return code -2)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27936" y="5512237"/>
            <a:ext cx="784955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'e'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Exit Game (Return code -1)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27936" y="5869662"/>
            <a:ext cx="784955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'1-9'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Valid Move (Converted via 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atoi()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4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782" y="2708672"/>
            <a:ext cx="5087183" cy="508718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627936" y="8199477"/>
            <a:ext cx="1337452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684" y="406718"/>
            <a:ext cx="3697962" cy="462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Win Algorithm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7684" y="927973"/>
            <a:ext cx="2218730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Game Logic Module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17684" y="1427202"/>
            <a:ext cx="1359503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heart of our game is the </a:t>
            </a:r>
            <a:r>
              <a:rPr lang="en-US" sz="11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Game Logic Module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which continuously evaluates the board state to determine wins or draws, ensuring fair play and accurate game progression.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4" y="1996440"/>
            <a:ext cx="6617137" cy="66171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3200" y="1963222"/>
            <a:ext cx="6617137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Evaluation: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</a:t>
            </a:r>
            <a:r>
              <a:rPr lang="en-US" sz="11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checkWinner()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 runs after every move, ensuring immediate detection of game-ending conditions.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503200" y="2495669"/>
            <a:ext cx="6617137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Row &amp; Column Scans: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Systematically checks </a:t>
            </a:r>
            <a:r>
              <a:rPr lang="en-US" sz="11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board[i][0] == board[i][1] == board[i][2]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all rows and columns.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3200" y="3028117"/>
            <a:ext cx="6617137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Diagonal Checks: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Verifies win conditions across both main diagonals using hardcoded index patterns (e.g., </a:t>
            </a:r>
            <a:r>
              <a:rPr lang="en-US" sz="11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board[0][0]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</a:t>
            </a:r>
            <a:r>
              <a:rPr lang="en-US" sz="11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board[2][2]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3200" y="3560564"/>
            <a:ext cx="6617137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Draw Detection: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</a:t>
            </a:r>
            <a:r>
              <a:rPr lang="en-US" sz="11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isBoardFull()</a:t>
            </a: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 determines if all cells are occupied without a winner, leading to a draw.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17684" y="8946237"/>
            <a:ext cx="13595033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831" y="435888"/>
            <a:ext cx="3962995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Execution Flow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4831" y="1248251"/>
            <a:ext cx="1352073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game operates on a robust and continuous loop, designed to provide a smooth and uninterrupted playing experience, allowing for multiple rounds without restarting the program.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" y="1679972"/>
            <a:ext cx="13409295" cy="57823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2866" y="6365804"/>
            <a:ext cx="3042113" cy="38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Update &amp; Check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12866" y="5027274"/>
            <a:ext cx="3042113" cy="38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Player Input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12866" y="3702265"/>
            <a:ext cx="3042113" cy="38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Print Board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12866" y="2363735"/>
            <a:ext cx="3042113" cy="38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Initialize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92599" y="7818834"/>
            <a:ext cx="13282970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</a:t>
            </a:r>
            <a:r>
              <a:rPr lang="en-US" sz="12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(!exitProgram)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loop ensures continuous play, a key requirement for a smooth and engaging user experience.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54831" y="7640598"/>
            <a:ext cx="22860" cy="617577"/>
          </a:xfrm>
          <a:prstGeom prst="rect">
            <a:avLst/>
          </a:prstGeom>
          <a:solidFill>
            <a:srgbClr val="3257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54831" y="8436412"/>
            <a:ext cx="13520737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639" y="427077"/>
            <a:ext cx="5254823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Version Control &amp; Teamwork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639" y="1223129"/>
            <a:ext cx="1354312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leveraged GitHub for collaborative development, ensuring seamless version control, transparent contribution tracking, and efficient code integration among team members.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39" y="1821061"/>
            <a:ext cx="6582132" cy="65821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2248" y="1786176"/>
            <a:ext cx="658213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Repository: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Project hosted on </a:t>
            </a: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a clear and professional </a:t>
            </a:r>
            <a:r>
              <a:rPr lang="en-US" sz="120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README.md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2248" y="2337673"/>
            <a:ext cx="658213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Transparent History: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Detailed commit logs reflect active contributions and development from all team members.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2248" y="2889171"/>
            <a:ext cx="658213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Workflow:</a:t>
            </a: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Code was consistently pushed, thoroughly reviewed, and merged to maintain integrity and prevent conflicts.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2248" y="3526155"/>
            <a:ext cx="658213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https://github.com/gh0st-spritx/cse115-tictactoe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43639" y="8752523"/>
            <a:ext cx="13543121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480"/>
            <a:ext cx="5492591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Live Demonstration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8906" y="1620441"/>
            <a:ext cx="7606189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are prepared to showcase our Console-Based Tic-Tac-Toe project, highlighting both the underlying code architecture and the game's functional mechanics.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8906" y="2921913"/>
            <a:ext cx="7606189" cy="3893820"/>
          </a:xfrm>
          <a:prstGeom prst="roundRect">
            <a:avLst>
              <a:gd name="adj" fmla="val 846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68906" y="2921913"/>
            <a:ext cx="7606189" cy="1946910"/>
          </a:xfrm>
          <a:prstGeom prst="roundRect">
            <a:avLst>
              <a:gd name="adj" fmla="val 169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88576" y="3141583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Code Walkthrough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88576" y="3616643"/>
            <a:ext cx="716684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deep dive into the source files on GitHub, explaining key functions and modular design principles.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8906" y="4868823"/>
            <a:ext cx="7606189" cy="1946910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68906" y="4868823"/>
            <a:ext cx="7606189" cy="30480"/>
          </a:xfrm>
          <a:prstGeom prst="roundRect">
            <a:avLst>
              <a:gd name="adj" fmla="val 108124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297323" y="4609445"/>
            <a:ext cx="549235" cy="549235"/>
          </a:xfrm>
          <a:prstGeom prst="roundRect">
            <a:avLst>
              <a:gd name="adj" fmla="val 6000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4602" y="4746724"/>
            <a:ext cx="274558" cy="27455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88576" y="541805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Video Demo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988576" y="5893118"/>
            <a:ext cx="716684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concise 1-minute screen capture showcasing gameplay, edge-case handling, and win/draw states.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68906" y="7062788"/>
            <a:ext cx="7606189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02 | Soumik Halder, Mostafia Al Jannati, Shreyosi Mohanta, Md. Kaif Khan, Sarah Tabassum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5C6A72"/>
      </a:dk1>
      <a:lt1>
        <a:sysClr val="window" lastClr="FDF6E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5C6A72"/>
      </a:dk1>
      <a:lt1>
        <a:sysClr val="window" lastClr="FDF6E3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Slab</vt:lpstr>
      <vt:lpstr>Arial</vt:lpstr>
      <vt:lpstr>Roboto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Soumik Halder</cp:lastModifiedBy>
  <cp:revision>2</cp:revision>
  <dcterms:created xsi:type="dcterms:W3CDTF">2025-12-14T00:00:19Z</dcterms:created>
  <dcterms:modified xsi:type="dcterms:W3CDTF">2025-12-14T05:44:25Z</dcterms:modified>
</cp:coreProperties>
</file>